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media/image2.svg" ContentType="image/svg"/>
  <Override PartName="/ppt/media/image4.svg" ContentType="image/sv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1FDACFE-4E16-4C60-8C70-7F30EB41A57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296A8FA1-779C-461F-8D45-92ADE78A4000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sv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sv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68000" y="288000"/>
            <a:ext cx="9144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200" b="1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Năng lượng tái tạo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68000" y="1224000"/>
            <a:ext cx="9144000" cy="410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Điện mặt trời và điện gió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Báo cáo mẫu do BTVN biên soạn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Nguồn được kiểm ngày14/10/2026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68000" y="288000"/>
            <a:ext cx="9144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200" b="1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Câu hỏi cần tìm hiểu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68000" y="1224000"/>
            <a:ext cx="9144000" cy="410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Vì sao cần xét điều kiện địa điểm khi đề xuất điện mặt trời hoặc điện gió?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Tìm nguyên lí → xem điều kiện nguồn năng lượng → rút kết luận có giới hạn.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68000" y="288000"/>
            <a:ext cx="9144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200" b="1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Nguồn được bổ sung tự nhiên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68000" y="1224000"/>
            <a:ext cx="9144000" cy="410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Ánh sáng mặt trời và gió là hai nguồn năng lượng tái tạo.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Nguồn D4, trang in2/PDF4: chỉ dùng định nghĩa.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Tài liệu tháng4/2000 không đủ để suy ra giá hoặc chính sách hiện nay.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68000" y="288000"/>
            <a:ext cx="9144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200" b="1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Điện mặt trời quang điện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68000" y="1224000"/>
            <a:ext cx="4968000" cy="410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Tế bào quang điện hấp thụ ánh sáng và tạo điện. [D1]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Hình BTVN tự vẽ minh họa nguyên lí, không hướng dẫn lắp đặt.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" name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652000" y="1836000"/>
            <a:ext cx="4032000" cy="2351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68000" y="288000"/>
            <a:ext cx="9144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200" b="1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Điện gió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68000" y="1224000"/>
            <a:ext cx="4968000" cy="410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Gió làm rotor quay; rotor nối với máy phát để tạo điện. [D2]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Hình giản lược không thể hiện mọi bộ phận tuabin.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" name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652000" y="1836000"/>
            <a:ext cx="4032000" cy="2351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68000" y="288000"/>
            <a:ext cx="9144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200" b="1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Điều kiện làm thay đổi kết quả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468000" y="1224000"/>
            <a:ext cx="9144000" cy="410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Mặt trời: địa điểm, giờ, mùa, cảnh quan và thời tiết ảnh hưởng ánh sáng. [D3]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Gió: địa hình, mặt nước và thảm thực vật ảnh hưởng điều kiện gió. [D2]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Vì vậy, cần tìm hiểu địa điểm cụ thể.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68000" y="288000"/>
            <a:ext cx="9144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200" b="1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Nguồn tin cần phù hợp câu hỏi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68000" y="1224000"/>
            <a:ext cx="9144000" cy="410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D1–D3 do Bộ Năng lượng Hoa Kỳ cung cấp, có nội dung giải thích và thời điểm cập nhật.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Đọc nội dung gốc để kiểm phạm vi; không chỉ tin tiêu đề hoặc đoạn trích tìm kiếm.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Các trang này chưa cung cấp số liệu đo tại nơi định đề xuất.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68000" y="288000"/>
            <a:ext cx="9144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200" b="1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Những việc cần tìm hiểu thêm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68000" y="1224000"/>
            <a:ext cx="9144000" cy="410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Thu thập số liệu ánh sáng hoặc gió tại địa điểm dự kiến.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Tìm yêu cầu an toàn và phương án kĩ thuật từ đơn vị chuyên môn.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Dùng nguồn hiện hành nếu so sánh chi phí hoặc chính sách.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68000" y="288000"/>
            <a:ext cx="9144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200" b="1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Kết luận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68000" y="1224000"/>
            <a:ext cx="9144000" cy="410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Cùng là nguồn tái tạo nhưng điện mặt trời và điện gió cần điều kiện đầu vào khác nhau.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Nguyên lí chung giúp xác định điều cần khảo sát; chưa đủ để chọn phương án cho một địa điểm.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Ghi nguồn và giới hạn giúp người đọc hiểu đúng kết luận.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68000" y="288000"/>
            <a:ext cx="9144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200" b="1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Tài liệu tham khảo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68000" y="1224000"/>
            <a:ext cx="9144000" cy="410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D1 · How Does Solar Work? · cập nhật05/05/2026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D2 · How Do Wind Turbines Work? · cập nhật17/07/2026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D3 · Solar Radiation Basics · cập nhật21/07/2026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D4 · Clean Energy Choices · tháng4/2000 · chỉ định nghĩa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Cơ quan: U.S. Department of Energy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300" b="0" u="none" strike="noStrike">
                <a:solidFill>
                  <a:srgbClr val="173D5D"/>
                </a:solidFill>
                <a:effectLst/>
                <a:uFillTx/>
                <a:latin typeface="Arial"/>
              </a:rPr>
              <a:t>Địa chỉ đầy đủ và ghi chép nằm trong sổ nguồn kèm báo cáo.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LibreOffice/26.2.4.2$Linux_X86_64 LibreOffice_project/0229ac93fcf0d7cbc6376066c6f35021cef002dc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2026-10-14T10:57:16Z</dcterms:created>
  <dc:creator/>
  <dc:description/>
  <dc:language>en-US</dc:language>
  <cp:lastModifiedBy/>
  <dcterms:modified xsi:type="dcterms:W3CDTF">2026-10-14T10:57:17Z</dcterms:modified>
  <cp:revision>1</cp:revision>
  <dc:subject/>
  <dc:title/>
</cp:coreProperties>
</file>