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media/image2.svg" ContentType="image/sv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A4BF9E-6B65-4057-92C4-F8C698DBEEE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E25D276-0EEC-4798-AF89-8B8B58A1189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9C0563D-3D32-4696-A236-408D515DE0A9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sv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GÓC XANH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540000" y="1260000"/>
            <a:ext cx="9000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Báo cáo dự án giả định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Nhóm học tập Tin học 7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zoom dir="out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Vì sao thực hiện?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540000" y="1260000"/>
            <a:ext cx="9000000" cy="3240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26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Tạo không gian xanh cho học tập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26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Phân công chăm sóc theo kế hoạch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r>
              <a:rPr lang="en-US" sz="26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Theo dõi số lượng và chi phí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zoom dir="ou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Kế hoạch thực hiện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9000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Khảo sát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Vị trí và nhu cầu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Thực hiện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Phân công và chăm sóc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Tổng hợp số liệu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Báo cáo kết quả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zoom dir="out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Số liệu từ bảng tính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9000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Lớp 7A: 25 cây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Lớp 7B: 24 cây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Lớp 7C: 25 cây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Tổng: 74 cây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Chi phí: 1 652 000 đồng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Số liệu và giá đều giả định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zoom dir="out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Chăm sóc và theo dõi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5688000" cy="34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Phân công người theo dõi từng khu vực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Ghi nhận tình trạng cây định kì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Trao đổi khi có vấn đề cần xử lí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" name="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6660000" y="1800000"/>
            <a:ext cx="2880000" cy="2400120"/>
          </a:xfrm>
          <a:prstGeom prst="rect">
            <a:avLst/>
          </a:prstGeom>
          <a:noFill/>
          <a:ln w="0">
            <a:noFill/>
          </a:ln>
        </p:spPr>
      </p:pic>
    </p:spTree>
  </p:cSld>
  <p:transition>
    <p:zoom dir="out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40000" y="360000"/>
            <a:ext cx="9000000" cy="72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r>
              <a:rPr lang="en-US" sz="3400" b="1" u="none" strike="noStrike">
                <a:solidFill>
                  <a:srgbClr val="165C3D"/>
                </a:solidFill>
                <a:effectLst/>
                <a:uFillTx/>
                <a:latin typeface="Arial"/>
              </a:rPr>
              <a:t>Việc cần làm tiếp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40000" y="1260000"/>
            <a:ext cx="9000000" cy="360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Đối chiếu số liệu với khảo sát thực tế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Kiểm tra nguồn lực và thống nhất kế hoạch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spcBef>
                <a:spcPts val="1417"/>
              </a:spcBef>
              <a:buNone/>
            </a:pPr>
            <a:r>
              <a:rPr lang="en-US" sz="2400" b="0" u="none" strike="noStrike">
                <a:solidFill>
                  <a:srgbClr val="243C31"/>
                </a:solidFill>
                <a:effectLst/>
                <a:uFillTx/>
                <a:latin typeface="Arial"/>
              </a:rPr>
              <a:t>Báo cáo kết quả, điều chỉnh khi cần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transition>
    <p:zoom dir="out"/>
  </p:transition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LibreOffice/26.2.4.2$Linux_X86_64 LibreOffice_project/0229ac93fcf0d7cbc6376066c6f35021cef002dc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2026-10-14T07:31:14Z</dcterms:created>
  <dc:creator/>
  <dc:description/>
  <dc:language>en-US</dc:language>
  <cp:lastModifiedBy/>
  <dcterms:modified xsi:type="dcterms:W3CDTF">2026-10-14T07:33:07Z</dcterms:modified>
  <cp:revision>2</cp:revision>
  <dc:subject/>
  <dc:title/>
</cp:coreProperties>
</file>